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2B6D7-142E-4A9A-9CC6-C1703E8BAC9B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5529D2-CB50-4665-8E54-244B3F722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045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F4D9DCD-52B4-4665-84B3-13AF85CBB7B7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08B7F-ADEC-4E6D-B246-EDCD52D9ABA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837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91117-9F12-46D3-8563-84E1339C732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985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1548D-C843-416A-B7DE-E5625E9B8E3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759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8CFDF-81F8-4E94-B951-434C9A0F3A9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629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54109-02D6-425A-B14A-AF52ED9552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583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4598B-250D-46FF-B7EB-D052A0D32D4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882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F3F26-0A12-4CB2-BF85-98DEC85EA55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565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F8B4B-739B-42F4-8638-641A0DB9787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72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22FB4-7F22-433E-8E1D-DB53E8ECF68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110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5AD4A-2295-4115-A86B-427A8D38EBC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913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33B88-A2C3-4C41-A88F-8DD2548B3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271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+mn-ea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+mn-ea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+mn-ea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540E54-D904-4BAE-879A-DEA1CA7DDDF9}" type="slidenum">
              <a:rPr lang="en-US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5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ANd9GcQ72Tz6Fpqfpmsp5gnW3DU_ldWCDMWPE_F4TIyLg0obDeoHQwxm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800"/>
            <a:ext cx="9144000" cy="629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8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2"/>
                </a:solidFill>
              </a:rPr>
              <a:t>Me </a:t>
            </a:r>
            <a:r>
              <a:rPr lang="en-US" sz="4000" dirty="0" err="1" smtClean="0">
                <a:solidFill>
                  <a:schemeClr val="accent2"/>
                </a:solidFill>
              </a:rPr>
              <a:t>llamo</a:t>
            </a:r>
            <a:r>
              <a:rPr lang="en-US" sz="4000" dirty="0" smtClean="0">
                <a:solidFill>
                  <a:schemeClr val="accent2"/>
                </a:solidFill>
              </a:rPr>
              <a:t> _______ </a:t>
            </a:r>
            <a:r>
              <a:rPr lang="en-US" sz="4000" dirty="0" err="1" smtClean="0">
                <a:solidFill>
                  <a:schemeClr val="accent2"/>
                </a:solidFill>
              </a:rPr>
              <a:t>Clase</a:t>
            </a:r>
            <a:r>
              <a:rPr lang="en-US" sz="4000" smtClean="0">
                <a:solidFill>
                  <a:schemeClr val="accent2"/>
                </a:solidFill>
              </a:rPr>
              <a:t> 802</a:t>
            </a:r>
            <a:r>
              <a:rPr lang="en-US" sz="4000" dirty="0" smtClean="0">
                <a:solidFill>
                  <a:schemeClr val="accent2"/>
                </a:solidFill>
              </a:rPr>
              <a:t/>
            </a:r>
            <a:br>
              <a:rPr lang="en-US" sz="4000" dirty="0" smtClean="0">
                <a:solidFill>
                  <a:schemeClr val="accent2"/>
                </a:solidFill>
              </a:rPr>
            </a:br>
            <a:r>
              <a:rPr lang="en-US" sz="4000" dirty="0" smtClean="0">
                <a:solidFill>
                  <a:schemeClr val="accent2"/>
                </a:solidFill>
              </a:rPr>
              <a:t>La </a:t>
            </a:r>
            <a:r>
              <a:rPr lang="en-US" sz="4000" dirty="0" err="1" smtClean="0">
                <a:solidFill>
                  <a:schemeClr val="accent2"/>
                </a:solidFill>
              </a:rPr>
              <a:t>fecha</a:t>
            </a:r>
            <a:r>
              <a:rPr lang="en-US" sz="4000" dirty="0" smtClean="0">
                <a:solidFill>
                  <a:schemeClr val="accent2"/>
                </a:solidFill>
              </a:rPr>
              <a:t> </a:t>
            </a:r>
            <a:r>
              <a:rPr lang="en-US" sz="4000" dirty="0" err="1" smtClean="0">
                <a:solidFill>
                  <a:schemeClr val="accent2"/>
                </a:solidFill>
              </a:rPr>
              <a:t>es</a:t>
            </a:r>
            <a:r>
              <a:rPr lang="en-US" sz="4000" dirty="0" smtClean="0">
                <a:solidFill>
                  <a:schemeClr val="accent2"/>
                </a:solidFill>
              </a:rPr>
              <a:t> el 14 de </a:t>
            </a:r>
            <a:r>
              <a:rPr lang="en-US" sz="4000" dirty="0" err="1" smtClean="0">
                <a:solidFill>
                  <a:schemeClr val="accent2"/>
                </a:solidFill>
              </a:rPr>
              <a:t>febrero</a:t>
            </a:r>
            <a:r>
              <a:rPr lang="en-US" sz="4000" dirty="0" smtClean="0">
                <a:solidFill>
                  <a:schemeClr val="accent2"/>
                </a:solidFill>
              </a:rPr>
              <a:t> del 2013</a:t>
            </a:r>
          </a:p>
        </p:txBody>
      </p:sp>
      <p:sp>
        <p:nvSpPr>
          <p:cNvPr id="3076" name="Rectangle 9"/>
          <p:cNvSpPr>
            <a:spLocks noGrp="1" noChangeArrowheads="1"/>
          </p:cNvSpPr>
          <p:nvPr>
            <p:ph idx="1"/>
          </p:nvPr>
        </p:nvSpPr>
        <p:spPr>
          <a:xfrm>
            <a:off x="76200" y="1295400"/>
            <a:ext cx="8991600" cy="5638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Propósito # 47:</a:t>
            </a:r>
            <a:r>
              <a:rPr lang="es-ES_tradnl" altLang="en-US" sz="2800" dirty="0" smtClean="0"/>
              <a:t> ¿Cómo era la vida en la Republica Dominicana durante la era de Trujillo?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Actividades: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Watch</a:t>
            </a:r>
            <a:r>
              <a:rPr lang="es-ES_tradnl" altLang="en-US" sz="2800" dirty="0" smtClean="0"/>
              <a:t> and </a:t>
            </a:r>
            <a:r>
              <a:rPr lang="es-ES_tradnl" altLang="en-US" sz="2800" dirty="0" err="1" smtClean="0"/>
              <a:t>take</a:t>
            </a:r>
            <a:r>
              <a:rPr lang="es-ES_tradnl" altLang="en-US" sz="2800" dirty="0" smtClean="0"/>
              <a:t> active notes </a:t>
            </a:r>
            <a:r>
              <a:rPr lang="es-ES_tradnl" altLang="en-US" sz="2800" dirty="0" err="1" smtClean="0"/>
              <a:t>on</a:t>
            </a:r>
            <a:r>
              <a:rPr lang="es-ES_tradnl" altLang="en-US" sz="2800" dirty="0" smtClean="0"/>
              <a:t> PPT </a:t>
            </a:r>
            <a:r>
              <a:rPr lang="es-ES_tradnl" altLang="en-US" sz="2800" b="1" u="sng" dirty="0" err="1" smtClean="0"/>
              <a:t>The</a:t>
            </a:r>
            <a:r>
              <a:rPr lang="es-ES_tradnl" altLang="en-US" sz="2800" b="1" u="sng" dirty="0" smtClean="0"/>
              <a:t> Era of Trujillo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Go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over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articles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from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Yesterdays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class</a:t>
            </a:r>
            <a:r>
              <a:rPr lang="es-ES_tradnl" altLang="en-US" sz="2800" dirty="0" smtClean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Tarea # 47:</a:t>
            </a:r>
            <a:endParaRPr lang="es-ES_tradnl" altLang="en-US" sz="2800" dirty="0" smtClean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In English, </a:t>
            </a:r>
            <a:r>
              <a:rPr lang="es-ES_tradnl" altLang="en-US" sz="2800" dirty="0" err="1" smtClean="0"/>
              <a:t>write</a:t>
            </a:r>
            <a:r>
              <a:rPr lang="es-ES_tradnl" altLang="en-US" sz="2800" dirty="0" smtClean="0"/>
              <a:t> a </a:t>
            </a:r>
            <a:r>
              <a:rPr lang="es-ES_tradnl" altLang="en-US" sz="2800" dirty="0" err="1" smtClean="0"/>
              <a:t>brief</a:t>
            </a:r>
            <a:r>
              <a:rPr lang="es-ES_tradnl" altLang="en-US" sz="2800" dirty="0" smtClean="0"/>
              <a:t> (10-12 </a:t>
            </a:r>
            <a:r>
              <a:rPr lang="es-ES_tradnl" altLang="en-US" sz="2800" dirty="0" err="1" smtClean="0"/>
              <a:t>sentence</a:t>
            </a:r>
            <a:r>
              <a:rPr lang="es-ES_tradnl" altLang="en-US" sz="2800" dirty="0" smtClean="0"/>
              <a:t>) </a:t>
            </a:r>
            <a:r>
              <a:rPr lang="es-ES_tradnl" altLang="en-US" sz="2800" dirty="0" err="1" smtClean="0"/>
              <a:t>reflection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on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what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you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have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learned</a:t>
            </a:r>
            <a:r>
              <a:rPr lang="es-ES_tradnl" altLang="en-US" sz="2800" dirty="0" smtClean="0"/>
              <a:t> so </a:t>
            </a:r>
            <a:r>
              <a:rPr lang="es-ES_tradnl" altLang="en-US" sz="2800" dirty="0" err="1" smtClean="0"/>
              <a:t>far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about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Era of Trujillo.</a:t>
            </a:r>
          </a:p>
        </p:txBody>
      </p:sp>
    </p:spTree>
    <p:extLst>
      <p:ext uri="{BB962C8B-B14F-4D97-AF65-F5344CB8AC3E}">
        <p14:creationId xmlns:p14="http://schemas.microsoft.com/office/powerpoint/2010/main" val="356784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Me llamo _______ Clase 802 La fecha es el 14 de febrero del 2013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802 La fecha es el 14 de febrero del 2013</dc:title>
  <dc:creator>Helen Zumaeta</dc:creator>
  <cp:lastModifiedBy>Helen Zumaeta</cp:lastModifiedBy>
  <cp:revision>1</cp:revision>
  <dcterms:created xsi:type="dcterms:W3CDTF">2014-02-14T16:09:54Z</dcterms:created>
  <dcterms:modified xsi:type="dcterms:W3CDTF">2014-02-14T16:10:25Z</dcterms:modified>
</cp:coreProperties>
</file>